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8" r:id="rId2"/>
    <p:sldId id="344" r:id="rId3"/>
    <p:sldId id="345" r:id="rId4"/>
    <p:sldId id="346" r:id="rId5"/>
    <p:sldId id="343" r:id="rId6"/>
    <p:sldId id="347" r:id="rId7"/>
    <p:sldId id="329" r:id="rId8"/>
    <p:sldId id="336" r:id="rId9"/>
    <p:sldId id="348" r:id="rId10"/>
    <p:sldId id="350" r:id="rId11"/>
    <p:sldId id="351" r:id="rId12"/>
    <p:sldId id="349" r:id="rId13"/>
    <p:sldId id="337" r:id="rId14"/>
    <p:sldId id="338" r:id="rId15"/>
    <p:sldId id="330" r:id="rId16"/>
    <p:sldId id="331" r:id="rId17"/>
    <p:sldId id="353" r:id="rId18"/>
    <p:sldId id="339" r:id="rId19"/>
    <p:sldId id="332" r:id="rId20"/>
    <p:sldId id="333" r:id="rId21"/>
    <p:sldId id="334" r:id="rId22"/>
    <p:sldId id="340" r:id="rId23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55513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23309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53780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007" y="4072129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出</a:t>
            </a:r>
            <a:r>
              <a:rPr kumimoji="1" lang="ja-JP" altLang="en-US" sz="7200" dirty="0" smtClean="0"/>
              <a:t>エジプト　</a:t>
            </a:r>
            <a:r>
              <a:rPr lang="ja-JP" altLang="en-US" sz="7200" dirty="0" smtClean="0"/>
              <a:t>７話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１２に</a:t>
            </a:r>
            <a:r>
              <a:rPr lang="ja-JP" altLang="en-US" sz="7200" dirty="0" err="1" smtClean="0"/>
              <a:t>んのていさつ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493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6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01836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992560" y="3463213"/>
            <a:ext cx="3553092" cy="25202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905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70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733" y="-347731"/>
            <a:ext cx="10830104" cy="77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71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6364" y="-3238808"/>
            <a:ext cx="21654800" cy="137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3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71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89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7/img/2017071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25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815921" y="1410428"/>
            <a:ext cx="1378039" cy="231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375079" y="1103335"/>
            <a:ext cx="259724" cy="14445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8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733" y="-347731"/>
            <a:ext cx="10830104" cy="77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71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89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7/img/20170716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117094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43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7/img/2017071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81" y="-359424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17/img/2017071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488" y="-438699"/>
            <a:ext cx="11076434" cy="804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06" y="3284112"/>
            <a:ext cx="4677808" cy="39538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1266" name="Picture 2" descr="http://ce.ag-j.or.jp/guide/2017/img/20170723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7" y="283527"/>
            <a:ext cx="4059199" cy="29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e.ag-j.or.jp/guide/2017/img/20170723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9" y="3367724"/>
            <a:ext cx="4264671" cy="30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e.ag-j.or.jp/guide/2017/img/20170723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62" y="171466"/>
            <a:ext cx="5271160" cy="38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908543" y="4811964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7/img/2017051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45799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493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6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01836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992560" y="3463213"/>
            <a:ext cx="3553092" cy="25202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863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Israel went into the midst of the sea, upon dry ground, while the waters stood like a wall upon each si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97"/>
            <a:ext cx="10114163" cy="76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2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716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97" y="-423056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71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3" y="-2867747"/>
            <a:ext cx="21654800" cy="137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801520" y="767360"/>
            <a:ext cx="52549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0" cap="none" spc="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カナンのち</a:t>
            </a:r>
            <a:endParaRPr lang="ja-JP" altLang="en-US" sz="8800" b="0" cap="none" spc="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7/img/2017071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25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815921" y="1410428"/>
            <a:ext cx="1378039" cy="231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375079" y="1103335"/>
            <a:ext cx="259724" cy="14445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2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40</Words>
  <Application>Microsoft Office PowerPoint</Application>
  <PresentationFormat>A4 210 x 297 mm</PresentationFormat>
  <Paragraphs>9</Paragraphs>
  <Slides>22</Slides>
  <Notes>3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出エジプト　７話  １２にんのていさつ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53</cp:revision>
  <dcterms:created xsi:type="dcterms:W3CDTF">2020-02-20T04:06:50Z</dcterms:created>
  <dcterms:modified xsi:type="dcterms:W3CDTF">2020-04-10T01:49:15Z</dcterms:modified>
</cp:coreProperties>
</file>